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58" r:id="rId5"/>
    <p:sldId id="259" r:id="rId6"/>
    <p:sldId id="260" r:id="rId7"/>
    <p:sldId id="275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82" autoAdjust="0"/>
  </p:normalViewPr>
  <p:slideViewPr>
    <p:cSldViewPr>
      <p:cViewPr>
        <p:scale>
          <a:sx n="70" d="100"/>
          <a:sy n="70" d="100"/>
        </p:scale>
        <p:origin x="-115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57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7161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9105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87874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0753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7966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2201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02742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69754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2503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3674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6837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684BE-6CB1-4932-8ED3-2E0A1CFDD9C7}" type="datetimeFigureOut">
              <a:rPr lang="en-IE" smtClean="0"/>
              <a:t>03/03/2014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E4F52-D860-4A31-9C00-A91759BE5AE3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2463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Caring , Compassion,  Empathy ??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96970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Can you learn caring behaviours ?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117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>
                <a:latin typeface="Comic Sans MS" panose="030F0702030302020204" pitchFamily="66" charset="0"/>
              </a:rPr>
              <a:t>Some of you already do caring behaviours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You may have learned as part of your values and experiences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As you continue as a student you will learn new and different ways to care for others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390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You will improve those behaviours as you work toward being an expert nurse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418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Providing Presence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Person to person encounters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Eye contact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Body language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Tone of voice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Listening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A positive and encouraging attitude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289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Comforting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Provides both an emotional and physical calm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The use of touch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“doing for” as you want done for yourself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024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Touch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Used as a comforting approach to reach out and communicate support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Involves contact and noncontact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Can be ..task orientated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698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Listening 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Conveys full attention and interest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Creates trust and communication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Is not a task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Involves reaching out to another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Can be difficult at times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706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Knowing the patient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A central aspect of nursing practice that develops in the everyday practical work of patient care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The core of clinical decision making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More than just collecting clinical data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8773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Spiritual Caring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Spiritual health is achieved when a person finds a balance between life values, goals, and belief systems and those of others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928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Family Care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Individuals experience life through relationships with others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Caring does not occur in isolation from a patient/client/service users family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Family is an important resource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90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Caring ?</a:t>
            </a:r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IE" dirty="0" smtClean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Central focus of nursing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More difficult in todays fast pace health care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Technology have made some things easier but has increased time spent away from client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0880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 smtClean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Challenge of Caring ?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2979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If caring is absent it shows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If present it shows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Learning about the patients illness and situation will help in the development of caring behaviours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9893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Nurse should already be ready and available for open exchanges for patients/clients/service users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Presence ?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587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You are the one who will tell them good and bad news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Test results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Patient education</a:t>
            </a:r>
          </a:p>
        </p:txBody>
      </p:sp>
    </p:spTree>
    <p:extLst>
      <p:ext uri="{BB962C8B-B14F-4D97-AF65-F5344CB8AC3E}">
        <p14:creationId xmlns:p14="http://schemas.microsoft.com/office/powerpoint/2010/main" val="3625767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Allow the patient to tell you about their illness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Give the patient your undivided attention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Helps in the development of the nurse-patient relationship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0779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Success in knowing a patient results from the establishment of the of the nurse patient relationship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135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Greek word for caring is  “CARITAS” which means to cherish, to appreciate, and given to special attention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The caring process is a deliberate choice  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543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25-30 years ago 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With all these changes we must make sure that we hold the caring and compassion along side the knowledge and technology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492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A universal phenomenon that influences the way we think, feel and behave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Many theoretical views on caring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Essence of Nursing  and Health ( Leininger 1978)</a:t>
            </a:r>
          </a:p>
          <a:p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07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Watsons Theory of Caring (1978 -2003)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Swansons Theory of Caring 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Patricia Benner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977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>
                <a:latin typeface="Comic Sans MS" panose="030F0702030302020204" pitchFamily="66" charset="0"/>
              </a:rPr>
              <a:t>Benner describes caring as the essence of clinical nursing practice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Difference between an expert nurse and a novice nurse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r>
              <a:rPr lang="en-IE" dirty="0" smtClean="0">
                <a:latin typeface="Comic Sans MS" panose="030F0702030302020204" pitchFamily="66" charset="0"/>
              </a:rPr>
              <a:t>Any treatment given without consideration of its meaning to the individual is likely to be worthless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978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Defines Caring as  </a:t>
            </a:r>
            <a:r>
              <a:rPr lang="en-IE" i="1" dirty="0" smtClean="0">
                <a:latin typeface="Comic Sans MS" panose="030F0702030302020204" pitchFamily="66" charset="0"/>
              </a:rPr>
              <a:t>“ a nurturing way of relating to a valued other toward whom one feels a personal sense of commitment and responsibility”</a:t>
            </a:r>
          </a:p>
          <a:p>
            <a:endParaRPr lang="en-IE" i="1" dirty="0">
              <a:latin typeface="Comic Sans MS" panose="030F0702030302020204" pitchFamily="66" charset="0"/>
            </a:endParaRPr>
          </a:p>
          <a:p>
            <a:r>
              <a:rPr lang="en-IE" i="1" dirty="0" smtClean="0">
                <a:latin typeface="Comic Sans MS" panose="030F0702030302020204" pitchFamily="66" charset="0"/>
              </a:rPr>
              <a:t> </a:t>
            </a:r>
            <a:r>
              <a:rPr lang="en-IE" dirty="0" smtClean="0">
                <a:latin typeface="Comic Sans MS" panose="030F0702030302020204" pitchFamily="66" charset="0"/>
              </a:rPr>
              <a:t>Central to Nursing</a:t>
            </a:r>
          </a:p>
          <a:p>
            <a:endParaRPr lang="en-IE" dirty="0">
              <a:latin typeface="Comic Sans MS" panose="030F0702030302020204" pitchFamily="66" charset="0"/>
            </a:endParaRPr>
          </a:p>
          <a:p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191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latin typeface="Comic Sans MS" panose="030F0702030302020204" pitchFamily="66" charset="0"/>
              </a:rPr>
              <a:t>Knowing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Being with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Doing for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Enabling</a:t>
            </a:r>
          </a:p>
          <a:p>
            <a:r>
              <a:rPr lang="en-IE" dirty="0" smtClean="0">
                <a:latin typeface="Comic Sans MS" panose="030F0702030302020204" pitchFamily="66" charset="0"/>
              </a:rPr>
              <a:t>Maintaining belief</a:t>
            </a:r>
            <a:endParaRPr lang="en-I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784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520</Words>
  <Application>Microsoft Office PowerPoint</Application>
  <PresentationFormat>On-screen Show (4:3)</PresentationFormat>
  <Paragraphs>108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Caring , Compassion,  Empathy ??</vt:lpstr>
      <vt:lpstr>Caring 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Providing Presence</vt:lpstr>
      <vt:lpstr>Comforting</vt:lpstr>
      <vt:lpstr>Touch</vt:lpstr>
      <vt:lpstr>Listening </vt:lpstr>
      <vt:lpstr>Knowing the patient</vt:lpstr>
      <vt:lpstr>Spiritual Caring</vt:lpstr>
      <vt:lpstr>Family Care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LYIT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Caring , Compassion,  Empathy ??</dc:title>
  <dc:creator>Murray Maurice</dc:creator>
  <cp:lastModifiedBy>Murray Maurice</cp:lastModifiedBy>
  <cp:revision>9</cp:revision>
  <dcterms:created xsi:type="dcterms:W3CDTF">2013-10-09T10:01:45Z</dcterms:created>
  <dcterms:modified xsi:type="dcterms:W3CDTF">2014-03-03T09:59:40Z</dcterms:modified>
</cp:coreProperties>
</file>